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59" r:id="rId8"/>
    <p:sldId id="267" r:id="rId9"/>
    <p:sldId id="258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Безопасность в МБДОУ «Детский  сад № 174» г. Чебоксары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2143116"/>
            <a:ext cx="5929354" cy="14595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2\Desktop\нормативные документы по пожарной безопасности\Новая папка\745150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1917818"/>
            <a:ext cx="7000924" cy="4368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Наружное и внутреннее видеонаблюдение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6146" name="Picture 2" descr="C:\Users\2\Desktop\нормативные документы по пожарной безопасности\Новая папка\IMG_20140605_0946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3857628"/>
            <a:ext cx="2571768" cy="2533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C:\Users\2\Desktop\нормативные документы по пожарной безопасности\Новая папка\IMG_20140605_09423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46" y="3714752"/>
            <a:ext cx="2500312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D:\Новая папка (3)\IMG_20140605_10323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1428736"/>
            <a:ext cx="3085557" cy="2119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0" name="Picture 6" descr="D:\Новая папка (3)\IMG_20140605_10330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57422" y="1214422"/>
            <a:ext cx="2547923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Ежедневная уборка территории и регулярный покос  травы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7170" name="Picture 2" descr="C:\Users\2\Desktop\нормативные документы по пожарной безопасности\Новая папка\IMG_20140604_1805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1928802"/>
            <a:ext cx="2357455" cy="3143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2" name="AutoShape 4" descr="http://www.edu.cap.ru/home/3845/img_20140526_12223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http://www.edu.cap.ru/home/3845/img_20140526_12223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5" name="Picture 7" descr="C:\Users\2\Desktop\нормативные документы по пожарной безопасности\Новая папка\IMG_20140604_1813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1285860"/>
            <a:ext cx="3429024" cy="2465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8" name="AutoShape 10" descr="http://www.edu.cap.ru/home/3845/img_20140526_12223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9" name="Picture 11" descr="D:\Новая папка (3)\IMG_20140605_11535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6" y="3875463"/>
            <a:ext cx="3214710" cy="2411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Состояние асфальтового покрытия – удовлетворительное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9218" name="Picture 2" descr="C:\Users\2\Desktop\нормативные документы по пожарной безопасности\Новая папка\IMG_20140604_1802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4375" y="1500174"/>
            <a:ext cx="6330968" cy="4748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Благоустроены клумбы  различных форм</a:t>
            </a:r>
            <a:endParaRPr lang="ru-RU" sz="4800" dirty="0">
              <a:latin typeface="Monotype Corsiva" pitchFamily="66" charset="0"/>
            </a:endParaRPr>
          </a:p>
        </p:txBody>
      </p:sp>
      <p:pic>
        <p:nvPicPr>
          <p:cNvPr id="2050" name="Picture 2" descr="C:\Users\2\Desktop\нормативные документы по пожарной безопасности\Новая папка\IMG_20140604_1806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1643050"/>
            <a:ext cx="3378197" cy="2533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D:\Новая папка (3)\IMG_20140605_12002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4393413"/>
            <a:ext cx="2928926" cy="2196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7" name="Picture 9" descr="C:\Users\2\Documents\Папка обмена Bluetooth\Фото095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93" y="1785926"/>
            <a:ext cx="2905113" cy="2178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9" name="Picture 11" descr="C:\Users\2\Desktop\нормативные документы по пожарной безопасности\Новая папка\IMG_20140605_09440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70" y="4214818"/>
            <a:ext cx="3248027" cy="2121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Территория учреждения  освящена уличными фонарями  в количестве  15 единиц, находящихся на балансе детского сада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10242" name="Picture 2" descr="D:\Новая папка (3)\IMG_20140605_1033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8992" y="1643050"/>
            <a:ext cx="360045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err="1" smtClean="0">
                <a:latin typeface="Monotype Corsiva" pitchFamily="66" charset="0"/>
              </a:rPr>
              <a:t>Отмостки</a:t>
            </a:r>
            <a:r>
              <a:rPr lang="ru-RU" sz="2400" dirty="0" smtClean="0">
                <a:latin typeface="Monotype Corsiva" pitchFamily="66" charset="0"/>
              </a:rPr>
              <a:t> здания и находящиеся на территории детского сада пожарные гидранты поддерживаются в удовлетворительном состоянии.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5127" name="Picture 7" descr="C:\Users\2\Desktop\нормативные документы по пожарной безопасности\Новая папка\IMG_20140604_1808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1500174"/>
            <a:ext cx="360045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Прилегающая территория детского сада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6" name="Picture 2" descr="C:\Users\2\Desktop\нормативные документы по пожарной безопасности\Новая папка\IMG_20140604_18064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1000108"/>
            <a:ext cx="2806693" cy="23193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2\Desktop\нормативные документы по пожарной безопасности\Новая папка\IMG_20140604_18092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48" y="1142984"/>
            <a:ext cx="2436283" cy="2500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Users\2\Desktop\нормативные документы по пожарной безопасности\Новая папка\IMG_20140604_18155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4414" y="3214686"/>
            <a:ext cx="2571768" cy="3429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Users\2\Desktop\нормативные документы по пожарной безопасности\Новая папка\IMG_20140604_18020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86578" y="3714752"/>
            <a:ext cx="2000296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9" name="Picture 7" descr="D:\Новая папка (3)\IMG_20140605_11525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86577" y="1142984"/>
            <a:ext cx="1821669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1" name="Picture 9" descr="D:\Новая папка (3)\IMG_20140605_11541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857620" y="3857628"/>
            <a:ext cx="2762237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Контрольно-пропускной режим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435608" y="1285860"/>
            <a:ext cx="4850904" cy="207170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>
                <a:latin typeface="Monotype Corsiva" pitchFamily="66" charset="0"/>
              </a:rPr>
              <a:t>       Основная цель контрольно-пропускного режима- обеспечение прохода(выхода) воспитанников, педагогов, сотрудников, посетителей здания  образовательного учреждения, въезда (выезда) транспортных  средств на территорию образовательного учреждения, внос (вынос) материальных ценностей, исключающих несанкционированное проникновение граждан и посторонних предметов.</a:t>
            </a:r>
            <a:endParaRPr lang="ru-RU" sz="1600" dirty="0">
              <a:latin typeface="Monotype Corsiva" pitchFamily="66" charset="0"/>
            </a:endParaRPr>
          </a:p>
        </p:txBody>
      </p:sp>
      <p:pic>
        <p:nvPicPr>
          <p:cNvPr id="1030" name="Picture 6" descr="C:\Users\2\Desktop\нормативные документы по пожарной безопасности\Новая папка\DSC055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3357562"/>
            <a:ext cx="2071702" cy="3239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290" y="4143380"/>
            <a:ext cx="2357454" cy="2124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50" y="1785926"/>
            <a:ext cx="2466975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Инженерно-технические средства: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29256" y="1500174"/>
            <a:ext cx="3350706" cy="48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Monotype Corsiva" pitchFamily="66" charset="0"/>
              </a:rPr>
              <a:t>Системы охранной сигнализации</a:t>
            </a:r>
          </a:p>
          <a:p>
            <a:r>
              <a:rPr lang="ru-RU" dirty="0" smtClean="0">
                <a:latin typeface="Monotype Corsiva" pitchFamily="66" charset="0"/>
              </a:rPr>
              <a:t>Системы пожарной сигнализации</a:t>
            </a:r>
          </a:p>
          <a:p>
            <a:r>
              <a:rPr lang="ru-RU" dirty="0" smtClean="0">
                <a:latin typeface="Monotype Corsiva" pitchFamily="66" charset="0"/>
              </a:rPr>
              <a:t>Системы охранные телевизионные</a:t>
            </a:r>
          </a:p>
          <a:p>
            <a:r>
              <a:rPr lang="ru-RU" dirty="0" smtClean="0">
                <a:latin typeface="Monotype Corsiva" pitchFamily="66" charset="0"/>
              </a:rPr>
              <a:t>Системы оповещения  о тревоге</a:t>
            </a:r>
          </a:p>
          <a:p>
            <a:r>
              <a:rPr lang="ru-RU" dirty="0" smtClean="0">
                <a:latin typeface="Monotype Corsiva" pitchFamily="66" charset="0"/>
              </a:rPr>
              <a:t>Системы оперативной связи</a:t>
            </a:r>
          </a:p>
          <a:p>
            <a:r>
              <a:rPr lang="ru-RU" dirty="0" smtClean="0">
                <a:latin typeface="Monotype Corsiva" pitchFamily="66" charset="0"/>
              </a:rPr>
              <a:t>Системы электропитания и охранного освещения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G:\DCIM\101MSDCF\DSC055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1500174"/>
            <a:ext cx="1643074" cy="2312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G:\DCIM\101MSDCF\DSC0553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920678" y="4151364"/>
            <a:ext cx="2509135" cy="2207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G:\DCIM\101MSDCF\DSC0553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00" y="1571612"/>
            <a:ext cx="3017955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D:\Новая папка (3)\DSC0553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06" y="4071942"/>
            <a:ext cx="2059438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Информационная безопасность ДОУ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3074" name="Picture 2" descr="D:\Новая папка (3)\DSC055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1428736"/>
            <a:ext cx="3214710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D:\Новая папка (3)\DSC0552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1500174"/>
            <a:ext cx="3143304" cy="2223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D:\Новая папка (3)\DSC0553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1538" y="3643314"/>
            <a:ext cx="2714644" cy="2833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D:\Новая папка (3)\DSC0553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72198" y="3786190"/>
            <a:ext cx="2693715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D:\Новая папка (3)\DSC0553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857620" y="3786190"/>
            <a:ext cx="2149972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Monotype Corsiva" pitchFamily="66" charset="0"/>
              </a:rPr>
              <a:t>Уголки безопасности в группах  ДОУ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4098" name="Picture 2" descr="H:\SAM_11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1214422"/>
            <a:ext cx="2857520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H:\SAM_118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1214422"/>
            <a:ext cx="3357554" cy="2518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H:\SAM_119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4941" y="4143380"/>
            <a:ext cx="3429025" cy="1899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H:\SAM_119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42" y="3495976"/>
            <a:ext cx="3214710" cy="2611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Благоустройство территории ДОУ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>
                <a:latin typeface="Monotype Corsiva" pitchFamily="66" charset="0"/>
              </a:rPr>
              <a:t>На территории детского сада созданы безопасные условия для развития детей: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Monotype Corsiva" pitchFamily="66" charset="0"/>
              </a:rPr>
              <a:t>оборудованы спортивные и игровые площадки</a:t>
            </a:r>
          </a:p>
          <a:p>
            <a:pPr>
              <a:buFontTx/>
              <a:buChar char="-"/>
            </a:pPr>
            <a:endParaRPr lang="ru-RU" sz="1400" dirty="0" smtClean="0">
              <a:latin typeface="Monotype Corsiva" pitchFamily="66" charset="0"/>
            </a:endParaRPr>
          </a:p>
          <a:p>
            <a:pPr>
              <a:buFontTx/>
              <a:buChar char="-"/>
            </a:pPr>
            <a:endParaRPr lang="ru-RU" sz="1400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 smtClean="0"/>
          </a:p>
        </p:txBody>
      </p:sp>
      <p:pic>
        <p:nvPicPr>
          <p:cNvPr id="8194" name="Picture 2" descr="C:\Users\2\Desktop\нормативные документы по пожарной безопасности\Новая папка\IMG_20140605_0947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6578" y="3857628"/>
            <a:ext cx="2071684" cy="2762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 descr="D:\Новая папка (3)\IMG_20140605_1038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66" y="2214554"/>
            <a:ext cx="1714512" cy="2571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7" name="Picture 5" descr="C:\Users\2\Desktop\нормативные документы по пожарной безопасности\Новая папка\IMG_20140604_18073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6" y="4429132"/>
            <a:ext cx="2143122" cy="2214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8" name="Picture 6" descr="D:\Новая папка (3)\IMG_20140605_11564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388" y="1928802"/>
            <a:ext cx="2476485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9" name="Picture 7" descr="D:\Новая папка (3)\IMG_20140605_11571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500166" y="4929198"/>
            <a:ext cx="2286016" cy="17145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200" name="Picture 8" descr="D:\Новая папка (3)\IMG_20140605_11592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29058" y="2071678"/>
            <a:ext cx="2359135" cy="2126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Зеленые насаждения на территории ДОУ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24578" name="Picture 2" descr="F:\DCIM\Camera\IMG_20140605_1151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1714488"/>
            <a:ext cx="2711443" cy="2033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0" name="Picture 4" descr="F:\DCIM\Camera\IMG_20140605_1151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1714488"/>
            <a:ext cx="2857520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2" name="Picture 6" descr="F:\DCIM\Camera\IMG_20140605_11583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86182" y="4000504"/>
            <a:ext cx="3143240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85728"/>
            <a:ext cx="7647836" cy="5962672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Наличие и состояние дорожных знаков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Picture 3" descr="C:\Users\2\Desktop\нормативные документы по пожарной безопасности\Новая папка\IMG_20140604_1810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2643182"/>
            <a:ext cx="3214710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C:\Users\2\Desktop\нормативные документы по пожарной безопасности\Новая папка\IMG_20140604_18044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6380" y="1857364"/>
            <a:ext cx="2909665" cy="3606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338</TotalTime>
  <Words>173</Words>
  <Application>Microsoft Office PowerPoint</Application>
  <PresentationFormat>Экран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Безопасность в МБДОУ «Детский  сад № 174» г. Чебоксары</vt:lpstr>
      <vt:lpstr>Прилегающая территория детского сада</vt:lpstr>
      <vt:lpstr>Контрольно-пропускной режим</vt:lpstr>
      <vt:lpstr>Инженерно-технические средства:</vt:lpstr>
      <vt:lpstr>Информационная безопасность ДОУ</vt:lpstr>
      <vt:lpstr>Уголки безопасности в группах  ДОУ</vt:lpstr>
      <vt:lpstr>Благоустройство территории ДОУ </vt:lpstr>
      <vt:lpstr>Зеленые насаждения на территории ДОУ</vt:lpstr>
      <vt:lpstr>Слайд 9</vt:lpstr>
      <vt:lpstr>Наружное и внутреннее видеонаблюдение</vt:lpstr>
      <vt:lpstr>Ежедневная уборка территории и регулярный покос  травы</vt:lpstr>
      <vt:lpstr>Состояние асфальтового покрытия – удовлетворительное</vt:lpstr>
      <vt:lpstr>Благоустроены клумбы  различных форм</vt:lpstr>
      <vt:lpstr>Территория учреждения  освящена уличными фонарями  в количестве  15 единиц, находящихся на балансе детского сада</vt:lpstr>
      <vt:lpstr>Отмостки здания и находящиеся на территории детского сада пожарные гидранты поддерживаются в удовлетворительном состоянии.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детский сад</dc:title>
  <dc:creator>2</dc:creator>
  <cp:lastModifiedBy>Светлана Николаева</cp:lastModifiedBy>
  <cp:revision>36</cp:revision>
  <dcterms:created xsi:type="dcterms:W3CDTF">2014-06-05T05:12:36Z</dcterms:created>
  <dcterms:modified xsi:type="dcterms:W3CDTF">2015-11-08T09:38:35Z</dcterms:modified>
</cp:coreProperties>
</file>